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image10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92D2957-2F55-4FFE-B161-BB12BF0EBA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8D462C8E-574E-4A3B-A444-256CA606E5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CA9767C-31DB-4E3E-8805-E4EDB7CFD3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91341-E015-4D20-98C1-740395FBD235}" type="datetimeFigureOut">
              <a:rPr lang="ru-RU" smtClean="0"/>
              <a:t>21.02.2025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07B7839-329E-4ADE-9CDA-0425ADA249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1CE6D6B-57E8-4EF4-AD4E-63927BB66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652B7-1F63-48E5-9B8D-1A436B86EFE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957810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822809D-9C62-41A1-B152-852F3A3119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1882D07A-9DFF-4CCE-8C3B-5FA35F9A07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2B562F4-B830-4C25-B7FA-36BFE3664A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91341-E015-4D20-98C1-740395FBD235}" type="datetimeFigureOut">
              <a:rPr lang="ru-RU" smtClean="0"/>
              <a:t>21.02.2025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5CFD96A-E829-45E7-8980-3065D6D241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1A8FF87-7DD0-4B74-A30C-CFD524C52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652B7-1F63-48E5-9B8D-1A436B86EFE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730694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FD1ECB27-7BE7-47FD-8E88-316B44CB9BF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F6EC50C8-8178-4272-AEF3-D4D7CC8C7E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4655D03-3393-4CBF-AE7A-B6DE2A8B69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91341-E015-4D20-98C1-740395FBD235}" type="datetimeFigureOut">
              <a:rPr lang="ru-RU" smtClean="0"/>
              <a:t>21.02.2025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4E04B0B-AF84-4B34-84DC-B8AC682B24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C939423-1516-4B66-8CD3-8D7412A29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652B7-1F63-48E5-9B8D-1A436B86EFE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738569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F5703C7-1B43-4B98-BFA1-943E3BA9B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D91B99E-DD7D-4F47-AB1F-D82E7D149B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3EC2DC2-196F-480E-BCAD-32AA4DE5E7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91341-E015-4D20-98C1-740395FBD235}" type="datetimeFigureOut">
              <a:rPr lang="ru-RU" smtClean="0"/>
              <a:t>21.02.2025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570830F-78DF-429B-B997-725D129911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D511076-B9A9-43B1-ACB3-6162D4075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652B7-1F63-48E5-9B8D-1A436B86EFE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167905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C3C2215-7FCB-477B-8A5D-268252E94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668E9BB-4D58-4D89-862F-AABC2847B1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FC91E4B-DD91-42A3-B9A4-202A902F5D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91341-E015-4D20-98C1-740395FBD235}" type="datetimeFigureOut">
              <a:rPr lang="ru-RU" smtClean="0"/>
              <a:t>21.02.2025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95A4C7F-3501-4C2C-96CA-0A562B7132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AF0E6E9-C89C-478B-A722-CE533A20F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652B7-1F63-48E5-9B8D-1A436B86EFE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439245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B351AD1-C479-4F08-8D1F-2574FE32B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82ADE2E-BD1B-4ACE-8D7D-E02FF97E06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7FB7D94-873D-4BE3-B5EE-4127728A5A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DD98420-CD6D-4FFE-9921-34CB23B219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91341-E015-4D20-98C1-740395FBD235}" type="datetimeFigureOut">
              <a:rPr lang="ru-RU" smtClean="0"/>
              <a:t>21.02.2025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1670F60-7F1A-44EF-A2FC-AD997E2C38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C372888-4879-49D0-8C31-C19AA4693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652B7-1F63-48E5-9B8D-1A436B86EFE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682594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BFD7008-4A98-4C56-92B4-9564205EC0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D858EE9-BA52-4328-B724-FED9037172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EC5A0DE-B8A4-4DC3-B7A4-60570D7A7C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B6BD0B83-5E83-4188-ADA5-FB4F11552D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549E16CB-1E6D-48BE-86E9-69A632931F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93793195-4413-46F3-A528-7F991A3D34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91341-E015-4D20-98C1-740395FBD235}" type="datetimeFigureOut">
              <a:rPr lang="ru-RU" smtClean="0"/>
              <a:t>21.02.2025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993A05AE-7A36-4466-8965-D172D612D5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AAD6ECBE-6271-499C-AE72-2E6192FBF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652B7-1F63-48E5-9B8D-1A436B86EFE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877273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A10A893-BC3C-4F6F-A20A-139A6987D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8875D9CE-AB4E-46BE-BD1D-B87E77E5FA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91341-E015-4D20-98C1-740395FBD235}" type="datetimeFigureOut">
              <a:rPr lang="ru-RU" smtClean="0"/>
              <a:t>21.02.2025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13027474-E271-4DAF-A9AF-A06A23FCF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CFA2A918-3B53-496C-908E-33FE3B0AB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652B7-1F63-48E5-9B8D-1A436B86EFE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801865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651671B3-6F96-4026-895D-20622E452B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91341-E015-4D20-98C1-740395FBD235}" type="datetimeFigureOut">
              <a:rPr lang="ru-RU" smtClean="0"/>
              <a:t>21.02.2025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85E4EBB0-7C0B-4890-BE82-677E111AE7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2AAA031-9AEE-427E-BCB2-D7A6DF158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652B7-1F63-48E5-9B8D-1A436B86EFE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873580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EFE9E28-37CB-44AD-9825-8D69B3E6C6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D45E20D-1460-4C41-84CA-1FAA16DB7E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440739C-3DA8-4D1C-84E1-EBD6C75734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3A3C6D3-CF4D-460F-A0E6-66BA79AEC6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91341-E015-4D20-98C1-740395FBD235}" type="datetimeFigureOut">
              <a:rPr lang="ru-RU" smtClean="0"/>
              <a:t>21.02.2025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F2E03A65-A1B2-40B5-A36D-A551141AE0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4C9E896-F35D-44DA-A6C5-FD70B8DDD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652B7-1F63-48E5-9B8D-1A436B86EFE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717495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71551E1-84A6-4FEA-9A3E-DDFE22937F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40B9EB4B-975B-4B9F-806B-4B4B1AEC03B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AD963FAA-79A9-4F67-8886-8F5EDF1ED1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9230BCF-8752-4895-8A6A-DD003F8E04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91341-E015-4D20-98C1-740395FBD235}" type="datetimeFigureOut">
              <a:rPr lang="ru-RU" smtClean="0"/>
              <a:t>21.02.2025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BAFA0DE-E844-4E96-A543-443065C46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7545D14-5212-42C9-89BB-069825356B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652B7-1F63-48E5-9B8D-1A436B86EFE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658917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F287965-DE84-43AF-8D51-9F6CDC94DF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5027EA6-A1C7-4370-B270-EE437F40B7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6DEDB99-62DF-4275-809E-CF084E9547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B91341-E015-4D20-98C1-740395FBD235}" type="datetimeFigureOut">
              <a:rPr lang="ru-RU" smtClean="0"/>
              <a:t>21.02.2025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344002F-8831-442C-B1A8-5AA5450C3E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74DE6B0-3EE8-42A5-A80A-98B6BECDB1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6652B7-1F63-48E5-9B8D-1A436B86EFE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508377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Главная площадь афин в древней греции - 65 фото">
            <a:extLst>
              <a:ext uri="{FF2B5EF4-FFF2-40B4-BE49-F238E27FC236}">
                <a16:creationId xmlns:a16="http://schemas.microsoft.com/office/drawing/2014/main" id="{97E7AD5B-BF23-4206-9937-E2666173EC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013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FDBAE65C-9CCF-43BF-BA2C-D65FB0DF8D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689918"/>
          </a:xfrm>
        </p:spPr>
        <p:txBody>
          <a:bodyPr>
            <a:noAutofit/>
          </a:bodyPr>
          <a:lstStyle/>
          <a:p>
            <a:pPr algn="ctr"/>
            <a:r>
              <a:rPr lang="ru-RU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Эстетическая направленность воспитания в Афинах</a:t>
            </a:r>
          </a:p>
        </p:txBody>
      </p:sp>
    </p:spTree>
    <p:extLst>
      <p:ext uri="{BB962C8B-B14F-4D97-AF65-F5344CB8AC3E}">
        <p14:creationId xmlns:p14="http://schemas.microsoft.com/office/powerpoint/2010/main" val="3365420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D3EE195-575E-4982-92E5-0AD9295A29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ru-RU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Цели и идеалы воспитания. Роль искусства в воспитании.</a:t>
            </a:r>
          </a:p>
        </p:txBody>
      </p:sp>
      <p:pic>
        <p:nvPicPr>
          <p:cNvPr id="2050" name="Picture 2" descr="Театральный словарь: Билет">
            <a:extLst>
              <a:ext uri="{FF2B5EF4-FFF2-40B4-BE49-F238E27FC236}">
                <a16:creationId xmlns:a16="http://schemas.microsoft.com/office/drawing/2014/main" id="{167737CC-5944-4BB3-8EFC-0DA9736AFB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4335" y="1931781"/>
            <a:ext cx="3839471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Древние Афины">
            <a:extLst>
              <a:ext uri="{FF2B5EF4-FFF2-40B4-BE49-F238E27FC236}">
                <a16:creationId xmlns:a16="http://schemas.microsoft.com/office/drawing/2014/main" id="{72ECF219-A9C3-4071-AFBE-6FC1393C8F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2883" y="2009282"/>
            <a:ext cx="4434782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Древние Афины">
            <a:extLst>
              <a:ext uri="{FF2B5EF4-FFF2-40B4-BE49-F238E27FC236}">
                <a16:creationId xmlns:a16="http://schemas.microsoft.com/office/drawing/2014/main" id="{C7E4EEF7-4F62-4BA3-B227-2F9666CBA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4335" y="4332875"/>
            <a:ext cx="4434783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О политическом устройстве афинского полиса | История, археология и культура  | Дзен">
            <a:extLst>
              <a:ext uri="{FF2B5EF4-FFF2-40B4-BE49-F238E27FC236}">
                <a16:creationId xmlns:a16="http://schemas.microsoft.com/office/drawing/2014/main" id="{6D4B813C-02CF-4B42-BA39-7A8733B165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9665" y="4332875"/>
            <a:ext cx="3258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82256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AFEE3DA-9A6D-4150-9D86-FFFD5F0B2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Педагогические методы и образовательные учреждения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7BDCA12-47C3-4B90-978E-58149826C4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210" y="2011200"/>
            <a:ext cx="5588616" cy="43200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C3E40C7-5936-4E21-A968-2CF17726D2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8805" y="2011200"/>
            <a:ext cx="5677985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3570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BAC93CB-8C30-4D99-A2E8-C96D13167D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Влияние эстетического воспитания на общественную жизнь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EC533E2-7BD1-41FF-BF74-F853A31631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459" y="1989000"/>
            <a:ext cx="2430000" cy="324000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C6FB9EF-119F-4276-B0AD-427D56FDEE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1000" y="1987534"/>
            <a:ext cx="2430000" cy="324000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A8499B29-DCAF-4364-82AD-A198A4D29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8541" y="1989000"/>
            <a:ext cx="2430000" cy="324000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5111E70-BAC7-45CE-8CE5-AA7B9F0C40A1}"/>
              </a:ext>
            </a:extLst>
          </p:cNvPr>
          <p:cNvSpPr txBox="1"/>
          <p:nvPr/>
        </p:nvSpPr>
        <p:spPr>
          <a:xfrm>
            <a:off x="1795169" y="5227534"/>
            <a:ext cx="10865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Гесиод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5CE6E86-4828-470F-9A8A-3697785FA385}"/>
              </a:ext>
            </a:extLst>
          </p:cNvPr>
          <p:cNvSpPr txBox="1"/>
          <p:nvPr/>
        </p:nvSpPr>
        <p:spPr>
          <a:xfrm>
            <a:off x="5241471" y="5227534"/>
            <a:ext cx="17090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Аристотель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B13DC93-676F-42C3-B6E7-872638E39273}"/>
              </a:ext>
            </a:extLst>
          </p:cNvPr>
          <p:cNvSpPr txBox="1"/>
          <p:nvPr/>
        </p:nvSpPr>
        <p:spPr>
          <a:xfrm>
            <a:off x="9283898" y="5227534"/>
            <a:ext cx="11392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Платон</a:t>
            </a:r>
          </a:p>
        </p:txBody>
      </p:sp>
    </p:spTree>
    <p:extLst>
      <p:ext uri="{BB962C8B-B14F-4D97-AF65-F5344CB8AC3E}">
        <p14:creationId xmlns:p14="http://schemas.microsoft.com/office/powerpoint/2010/main" val="2306525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Афины ( 1.000 лет до н.э. - наши дни) | Занимательная история | Дзен">
            <a:extLst>
              <a:ext uri="{FF2B5EF4-FFF2-40B4-BE49-F238E27FC236}">
                <a16:creationId xmlns:a16="http://schemas.microsoft.com/office/drawing/2014/main" id="{9CB7C778-C34A-44C8-A5D1-8EF714902B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68"/>
          <a:stretch/>
        </p:blipFill>
        <p:spPr bwMode="auto">
          <a:xfrm>
            <a:off x="-1" y="-1"/>
            <a:ext cx="12192001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258F83D-22BB-4D4E-8E38-86C83E7C0B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45616"/>
            <a:ext cx="10515600" cy="4260916"/>
          </a:xfrm>
        </p:spPr>
        <p:txBody>
          <a:bodyPr>
            <a:normAutofit/>
          </a:bodyPr>
          <a:lstStyle/>
          <a:p>
            <a:pPr algn="ctr"/>
            <a:r>
              <a:rPr lang="ru-RU" sz="6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Спасибо за внимание!</a:t>
            </a:r>
          </a:p>
        </p:txBody>
      </p:sp>
    </p:spTree>
    <p:extLst>
      <p:ext uri="{BB962C8B-B14F-4D97-AF65-F5344CB8AC3E}">
        <p14:creationId xmlns:p14="http://schemas.microsoft.com/office/powerpoint/2010/main" val="665374743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</TotalTime>
  <Words>33</Words>
  <Application>Microsoft Office PowerPoint</Application>
  <PresentationFormat>Широкоэкранный</PresentationFormat>
  <Paragraphs>8</Paragraphs>
  <Slides>5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</vt:i4>
      </vt:variant>
    </vt:vector>
  </HeadingPairs>
  <TitlesOfParts>
    <vt:vector size="10" baseType="lpstr">
      <vt:lpstr>Arial</vt:lpstr>
      <vt:lpstr>Calibri</vt:lpstr>
      <vt:lpstr>Calibri Light</vt:lpstr>
      <vt:lpstr>Times New Roman</vt:lpstr>
      <vt:lpstr>Тема Office</vt:lpstr>
      <vt:lpstr>Эстетическая направленность воспитания в Афинах</vt:lpstr>
      <vt:lpstr>Цели и идеалы воспитания. Роль искусства в воспитании.</vt:lpstr>
      <vt:lpstr>Педагогические методы и образовательные учреждения</vt:lpstr>
      <vt:lpstr>Влияние эстетического воспитания на общественную жизнь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Эстетическая направленность воспитания в Афинах</dc:title>
  <dc:creator>Bogdan Klimov</dc:creator>
  <cp:lastModifiedBy>Bogdan Klimov</cp:lastModifiedBy>
  <cp:revision>8</cp:revision>
  <dcterms:created xsi:type="dcterms:W3CDTF">2025-02-21T05:43:47Z</dcterms:created>
  <dcterms:modified xsi:type="dcterms:W3CDTF">2025-02-21T06:34:14Z</dcterms:modified>
</cp:coreProperties>
</file>